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>
        <p:scale>
          <a:sx n="57" d="100"/>
          <a:sy n="57" d="100"/>
        </p:scale>
        <p:origin x="117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1477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8711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8921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533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4378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3153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6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4076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037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5206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584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71A23C-74FE-4A84-ADB0-A1CCAA2EA256}" type="datetimeFigureOut">
              <a:rPr lang="es-ES" smtClean="0"/>
              <a:t>05/02/2025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1946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rderoinformaticos.com/tutoriales/el-explorador-de-archivos-de-windows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818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84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252" y="-37041"/>
            <a:ext cx="12410252" cy="689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424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319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468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230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437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412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087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8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005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6464" y="0"/>
            <a:ext cx="12368463" cy="687604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8921040" y="5938953"/>
            <a:ext cx="3270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u="sng" dirty="0" smtClean="0">
                <a:hlinkClick r:id="rId3"/>
              </a:rPr>
              <a:t>https://corde roinformticos.com/tutoriales/el-explorador-de-archivos-de-</a:t>
            </a:r>
            <a:r>
              <a:rPr lang="es-ES" sz="1200" u="sng" dirty="0" err="1" smtClean="0">
                <a:hlinkClick r:id="rId3"/>
              </a:rPr>
              <a:t>windows</a:t>
            </a:r>
            <a:r>
              <a:rPr lang="es-ES" sz="1200" u="sng" dirty="0" smtClean="0">
                <a:hlinkClick r:id="rId3"/>
              </a:rPr>
              <a:t>/</a:t>
            </a:r>
            <a:endParaRPr lang="es-ES" sz="1200" dirty="0" smtClean="0"/>
          </a:p>
          <a:p>
            <a:endParaRPr lang="es-ES" sz="1200" dirty="0"/>
          </a:p>
        </p:txBody>
      </p:sp>
    </p:spTree>
    <p:extLst>
      <p:ext uri="{BB962C8B-B14F-4D97-AF65-F5344CB8AC3E}">
        <p14:creationId xmlns:p14="http://schemas.microsoft.com/office/powerpoint/2010/main" val="142010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535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1981275" cy="673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70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4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357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682" y="-111126"/>
            <a:ext cx="12389556" cy="696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30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9484"/>
            <a:ext cx="12368860" cy="69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602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14" y="0"/>
            <a:ext cx="12210814" cy="686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74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28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258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8515</TotalTime>
  <Words>5</Words>
  <Application>Microsoft Office PowerPoint</Application>
  <PresentationFormat>Panorámica</PresentationFormat>
  <Paragraphs>1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Cuenta Microsoft</dc:creator>
  <cp:lastModifiedBy>Cuenta Microsoft</cp:lastModifiedBy>
  <cp:revision>38</cp:revision>
  <dcterms:created xsi:type="dcterms:W3CDTF">2025-02-05T09:47:38Z</dcterms:created>
  <dcterms:modified xsi:type="dcterms:W3CDTF">2025-02-11T07:43:19Z</dcterms:modified>
</cp:coreProperties>
</file>

<file path=docProps/thumbnail.jpeg>
</file>